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  <p:sldMasterId id="2147483652" r:id="rId2"/>
    <p:sldMasterId id="2147483718" r:id="rId3"/>
  </p:sldMasterIdLst>
  <p:notesMasterIdLst>
    <p:notesMasterId r:id="rId13"/>
  </p:notesMasterIdLst>
  <p:handoutMasterIdLst>
    <p:handoutMasterId r:id="rId14"/>
  </p:handoutMasterIdLst>
  <p:sldIdLst>
    <p:sldId id="272" r:id="rId4"/>
    <p:sldId id="265" r:id="rId5"/>
    <p:sldId id="273" r:id="rId6"/>
    <p:sldId id="271" r:id="rId7"/>
    <p:sldId id="264" r:id="rId8"/>
    <p:sldId id="267" r:id="rId9"/>
    <p:sldId id="268" r:id="rId10"/>
    <p:sldId id="270" r:id="rId11"/>
    <p:sldId id="266" r:id="rId12"/>
  </p:sldIdLst>
  <p:sldSz cx="9144000" cy="6858000" type="screen4x3"/>
  <p:notesSz cx="6889750" cy="10018713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69BE65"/>
    <a:srgbClr val="5F6365"/>
    <a:srgbClr val="000000"/>
    <a:srgbClr val="2E3135"/>
    <a:srgbClr val="55AB26"/>
    <a:srgbClr val="449535"/>
    <a:srgbClr val="41A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1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6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49" d="100"/>
          <a:sy n="49" d="100"/>
        </p:scale>
        <p:origin x="205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A6A3CBE-81A0-4D4A-9346-743ECEE5B13F}" type="datetimeFigureOut">
              <a:rPr lang="fr-FR"/>
              <a:pPr>
                <a:defRPr/>
              </a:pPr>
              <a:t>12/12/2017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6088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6088" cy="501650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4A3331FB-86CD-4A55-B37C-7A5432D59D6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323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323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>
              <a:defRPr/>
            </a:pPr>
            <a:fld id="{7F612409-2C18-435A-AB87-578EC51AC322}" type="datetimeFigureOut">
              <a:rPr lang="fr-FR"/>
              <a:pPr>
                <a:defRPr/>
              </a:pPr>
              <a:t>12/12/2017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1800" cy="3944937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 noProof="0" smtClean="0"/>
              <a:t>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6088" cy="50323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6088" cy="50323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>
              <a:defRPr/>
            </a:pPr>
            <a:fld id="{5EB79965-9F72-4C94-B1DD-A990D8104F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799" y="2683279"/>
            <a:ext cx="6944783" cy="1470025"/>
          </a:xfrm>
          <a:prstGeom prst="rect">
            <a:avLst/>
          </a:prstGeom>
        </p:spPr>
        <p:txBody>
          <a:bodyPr anchor="ctr" anchorCtr="0"/>
          <a:lstStyle>
            <a:lvl1pPr algn="r">
              <a:defRPr sz="3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nl-BE" dirty="0" smtClean="0"/>
              <a:t>Cliquez et modifiez le titre</a:t>
            </a:r>
            <a:endParaRPr lang="fr-FR" dirty="0"/>
          </a:p>
        </p:txBody>
      </p:sp>
      <p:pic>
        <p:nvPicPr>
          <p:cNvPr id="3" name="Image 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97" y="566869"/>
            <a:ext cx="2399030" cy="1259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878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000" b="0" i="0">
                <a:solidFill>
                  <a:srgbClr val="2E3135"/>
                </a:solidFill>
                <a:latin typeface="Verdana"/>
                <a:cs typeface="Verdana"/>
              </a:defRPr>
            </a:lvl1pPr>
          </a:lstStyle>
          <a:p>
            <a:r>
              <a:rPr lang="nl-BE" dirty="0" smtClean="0"/>
              <a:t>Cliquez et modifiez le titre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60283" y="1589087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305291"/>
              </a:buClr>
              <a:buFont typeface="Arial"/>
              <a:buNone/>
              <a:defRPr sz="2700">
                <a:solidFill>
                  <a:srgbClr val="474746"/>
                </a:solidFill>
                <a:latin typeface="+mj-lt"/>
              </a:defRPr>
            </a:lvl1pPr>
            <a:lvl2pPr marL="720000" indent="-285750" algn="l">
              <a:buClr>
                <a:srgbClr val="41A336"/>
              </a:buClr>
              <a:buFont typeface="Arial"/>
              <a:buChar char="•"/>
              <a:defRPr sz="1600" b="0" i="0">
                <a:solidFill>
                  <a:srgbClr val="2E3135"/>
                </a:solidFill>
                <a:latin typeface="Verdana"/>
                <a:cs typeface="Verdana"/>
              </a:defRPr>
            </a:lvl2pPr>
            <a:lvl3pPr marL="990000" indent="-228600" algn="l">
              <a:buClr>
                <a:srgbClr val="41A336"/>
              </a:buClr>
              <a:buFont typeface="Arial"/>
              <a:buChar char="•"/>
              <a:defRPr sz="1400" b="0" i="0">
                <a:solidFill>
                  <a:srgbClr val="2E3135"/>
                </a:solidFill>
                <a:latin typeface="Verdana"/>
                <a:cs typeface="Verdana"/>
              </a:defRPr>
            </a:lvl3pPr>
            <a:lvl4pPr marL="1260000" indent="-228600" algn="l">
              <a:buClr>
                <a:srgbClr val="41A336"/>
              </a:buClr>
              <a:buFont typeface="Arial"/>
              <a:buChar char="•"/>
              <a:defRPr sz="1200" b="0" i="0">
                <a:solidFill>
                  <a:srgbClr val="2E3135"/>
                </a:solidFill>
                <a:latin typeface="Verdana"/>
                <a:cs typeface="Verdana"/>
              </a:defRPr>
            </a:lvl4pPr>
            <a:lvl5pPr marL="1530000" indent="-228600" algn="l">
              <a:buClr>
                <a:srgbClr val="41A336"/>
              </a:buClr>
              <a:buFont typeface="Arial"/>
              <a:buChar char="•"/>
              <a:defRPr sz="1000" b="0" i="0">
                <a:solidFill>
                  <a:srgbClr val="2E3135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556375" y="6238875"/>
            <a:ext cx="2133600" cy="365125"/>
          </a:xfrm>
          <a:prstGeom prst="rect">
            <a:avLst/>
          </a:prstGeom>
        </p:spPr>
        <p:txBody>
          <a:bodyPr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rgbClr val="30529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5" name="Image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83" y="6286499"/>
            <a:ext cx="548005" cy="287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238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6375" y="62547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rgbClr val="30529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9" name="Imag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83" y="6286499"/>
            <a:ext cx="548005" cy="287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395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6375" y="6238875"/>
            <a:ext cx="2133600" cy="365125"/>
          </a:xfrm>
          <a:prstGeom prst="rect">
            <a:avLst/>
          </a:prstGeom>
        </p:spPr>
        <p:txBody>
          <a:bodyPr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rgbClr val="30529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Imag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83" y="6286499"/>
            <a:ext cx="548005" cy="287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628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6375" y="6238875"/>
            <a:ext cx="2133600" cy="365125"/>
          </a:xfrm>
          <a:prstGeom prst="rect">
            <a:avLst/>
          </a:prstGeom>
        </p:spPr>
        <p:txBody>
          <a:bodyPr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rgbClr val="30529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8" name="Imag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83" y="6286499"/>
            <a:ext cx="548005" cy="287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240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6375" y="6238875"/>
            <a:ext cx="2133600" cy="365125"/>
          </a:xfrm>
          <a:prstGeom prst="rect">
            <a:avLst/>
          </a:prstGeom>
        </p:spPr>
        <p:txBody>
          <a:bodyPr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rgbClr val="30529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7" name="Imag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83" y="6286499"/>
            <a:ext cx="548005" cy="287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984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572000"/>
            <a:ext cx="1365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000" b="0" i="0">
                <a:solidFill>
                  <a:srgbClr val="2E3135"/>
                </a:solidFill>
                <a:latin typeface="Verdana"/>
                <a:cs typeface="Verdana"/>
              </a:defRPr>
            </a:lvl1pPr>
          </a:lstStyle>
          <a:p>
            <a:r>
              <a:rPr lang="nl-BE" dirty="0" smtClean="0"/>
              <a:t>Cliquez et modifiez le titre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60283" y="1565233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305291"/>
              </a:buClr>
              <a:buFont typeface="Arial"/>
              <a:buNone/>
              <a:defRPr sz="2700">
                <a:solidFill>
                  <a:srgbClr val="474746"/>
                </a:solidFill>
                <a:latin typeface="+mj-lt"/>
              </a:defRPr>
            </a:lvl1pPr>
            <a:lvl2pPr marL="720000" indent="-285750" algn="l">
              <a:buClr>
                <a:srgbClr val="41A336"/>
              </a:buClr>
              <a:buFont typeface="Arial"/>
              <a:buChar char="•"/>
              <a:defRPr sz="1600" b="0" i="0">
                <a:solidFill>
                  <a:srgbClr val="2E3135"/>
                </a:solidFill>
                <a:latin typeface="Verdana"/>
                <a:cs typeface="Verdana"/>
              </a:defRPr>
            </a:lvl2pPr>
            <a:lvl3pPr marL="990000" indent="-228600" algn="l">
              <a:buClr>
                <a:srgbClr val="41A336"/>
              </a:buClr>
              <a:buFont typeface="Arial"/>
              <a:buChar char="•"/>
              <a:defRPr sz="1400" b="0" i="0">
                <a:solidFill>
                  <a:srgbClr val="2E3135"/>
                </a:solidFill>
                <a:latin typeface="Verdana"/>
                <a:cs typeface="Verdana"/>
              </a:defRPr>
            </a:lvl3pPr>
            <a:lvl4pPr marL="1260000" indent="-228600" algn="l">
              <a:buClr>
                <a:srgbClr val="41A336"/>
              </a:buClr>
              <a:buFont typeface="Arial"/>
              <a:buChar char="•"/>
              <a:defRPr sz="1200" b="0" i="0">
                <a:solidFill>
                  <a:srgbClr val="2E3135"/>
                </a:solidFill>
                <a:latin typeface="Verdana"/>
                <a:cs typeface="Verdana"/>
              </a:defRPr>
            </a:lvl4pPr>
            <a:lvl5pPr marL="1530000" indent="-228600" algn="l">
              <a:buClr>
                <a:srgbClr val="41A336"/>
              </a:buClr>
              <a:buFont typeface="Arial"/>
              <a:buChar char="•"/>
              <a:defRPr sz="1000" b="0" i="0">
                <a:solidFill>
                  <a:srgbClr val="2E3135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556375" y="6238875"/>
            <a:ext cx="2133600" cy="365125"/>
          </a:xfrm>
          <a:prstGeom prst="rect">
            <a:avLst/>
          </a:prstGeom>
        </p:spPr>
        <p:txBody>
          <a:bodyPr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rgbClr val="30529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6" name="Image 5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41" y="4860449"/>
            <a:ext cx="1781810" cy="935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578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97" y="566869"/>
            <a:ext cx="2399030" cy="1259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329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cessus 6"/>
          <p:cNvSpPr/>
          <p:nvPr userDrawn="1"/>
        </p:nvSpPr>
        <p:spPr>
          <a:xfrm>
            <a:off x="0" y="0"/>
            <a:ext cx="9144000" cy="5497513"/>
          </a:xfrm>
          <a:prstGeom prst="flowChartProcess">
            <a:avLst/>
          </a:prstGeom>
          <a:solidFill>
            <a:srgbClr val="55AB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Verdana"/>
                <a:cs typeface="Verdana"/>
              </a:rPr>
              <a:t>               </a:t>
            </a:r>
          </a:p>
        </p:txBody>
      </p:sp>
      <p:pic>
        <p:nvPicPr>
          <p:cNvPr id="1027" name="Image 4" descr="PICTOS_blanc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49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8" name="Grouper 12"/>
          <p:cNvGrpSpPr>
            <a:grpSpLocks/>
          </p:cNvGrpSpPr>
          <p:nvPr userDrawn="1"/>
        </p:nvGrpSpPr>
        <p:grpSpPr bwMode="auto">
          <a:xfrm>
            <a:off x="6948488" y="5353050"/>
            <a:ext cx="1384300" cy="814388"/>
            <a:chOff x="6948948" y="5525435"/>
            <a:chExt cx="1384302" cy="813222"/>
          </a:xfrm>
        </p:grpSpPr>
        <p:sp>
          <p:nvSpPr>
            <p:cNvPr id="9" name="Processus 8"/>
            <p:cNvSpPr/>
            <p:nvPr userDrawn="1"/>
          </p:nvSpPr>
          <p:spPr>
            <a:xfrm>
              <a:off x="7298199" y="5525435"/>
              <a:ext cx="682626" cy="507273"/>
            </a:xfrm>
            <a:prstGeom prst="flowChartProcess">
              <a:avLst/>
            </a:prstGeom>
            <a:solidFill>
              <a:srgbClr val="55AB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latin typeface="Verdana"/>
                  <a:cs typeface="Verdana"/>
                </a:rPr>
                <a:t>     </a:t>
              </a:r>
            </a:p>
          </p:txBody>
        </p:sp>
        <p:sp>
          <p:nvSpPr>
            <p:cNvPr id="10" name="Connecteur 10"/>
            <p:cNvSpPr/>
            <p:nvPr userDrawn="1"/>
          </p:nvSpPr>
          <p:spPr>
            <a:xfrm>
              <a:off x="6948948" y="5669691"/>
              <a:ext cx="1384302" cy="668966"/>
            </a:xfrm>
            <a:custGeom>
              <a:avLst/>
              <a:gdLst/>
              <a:ahLst/>
              <a:cxnLst/>
              <a:rect l="l" t="t" r="r" b="b"/>
              <a:pathLst>
                <a:path w="1384302" h="668657">
                  <a:moveTo>
                    <a:pt x="350838" y="0"/>
                  </a:moveTo>
                  <a:cubicBezTo>
                    <a:pt x="496159" y="0"/>
                    <a:pt x="620845" y="84197"/>
                    <a:pt x="674105" y="204193"/>
                  </a:cubicBezTo>
                  <a:lnTo>
                    <a:pt x="692151" y="259591"/>
                  </a:lnTo>
                  <a:lnTo>
                    <a:pt x="710197" y="204194"/>
                  </a:lnTo>
                  <a:cubicBezTo>
                    <a:pt x="763457" y="84198"/>
                    <a:pt x="888143" y="1"/>
                    <a:pt x="1033464" y="1"/>
                  </a:cubicBezTo>
                  <a:cubicBezTo>
                    <a:pt x="1227226" y="1"/>
                    <a:pt x="1384302" y="149685"/>
                    <a:pt x="1384302" y="334329"/>
                  </a:cubicBezTo>
                  <a:cubicBezTo>
                    <a:pt x="1384302" y="518973"/>
                    <a:pt x="1227226" y="668657"/>
                    <a:pt x="1033464" y="668657"/>
                  </a:cubicBezTo>
                  <a:cubicBezTo>
                    <a:pt x="888143" y="668657"/>
                    <a:pt x="763457" y="584460"/>
                    <a:pt x="710197" y="464465"/>
                  </a:cubicBezTo>
                  <a:lnTo>
                    <a:pt x="692151" y="409067"/>
                  </a:lnTo>
                  <a:lnTo>
                    <a:pt x="674105" y="464464"/>
                  </a:lnTo>
                  <a:cubicBezTo>
                    <a:pt x="620845" y="584459"/>
                    <a:pt x="496159" y="668656"/>
                    <a:pt x="350838" y="668656"/>
                  </a:cubicBezTo>
                  <a:cubicBezTo>
                    <a:pt x="157076" y="668656"/>
                    <a:pt x="0" y="518972"/>
                    <a:pt x="0" y="334328"/>
                  </a:cubicBezTo>
                  <a:cubicBezTo>
                    <a:pt x="0" y="149684"/>
                    <a:pt x="157076" y="0"/>
                    <a:pt x="3508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Verdana"/>
                <a:cs typeface="Verdana"/>
              </a:endParaRPr>
            </a:p>
          </p:txBody>
        </p:sp>
      </p:grpSp>
      <p:pic>
        <p:nvPicPr>
          <p:cNvPr id="1029" name="Image 11" descr="UNamur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761038"/>
            <a:ext cx="95408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Espace réservé du contenu 2"/>
          <p:cNvSpPr txBox="1">
            <a:spLocks/>
          </p:cNvSpPr>
          <p:nvPr userDrawn="1"/>
        </p:nvSpPr>
        <p:spPr>
          <a:xfrm>
            <a:off x="457200" y="6516688"/>
            <a:ext cx="8229600" cy="233362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342900" indent="-342900" algn="r" defTabSz="457200" rtl="0" eaLnBrk="1" latinLnBrk="0" hangingPunct="1">
              <a:spcBef>
                <a:spcPct val="20000"/>
              </a:spcBef>
              <a:spcAft>
                <a:spcPts val="0"/>
              </a:spcAft>
              <a:buClr>
                <a:srgbClr val="FF6600"/>
              </a:buClr>
              <a:buFont typeface="Arial"/>
              <a:buNone/>
              <a:defRPr sz="2500" b="0" i="0" kern="1200">
                <a:solidFill>
                  <a:srgbClr val="211D61"/>
                </a:solidFill>
                <a:latin typeface="+mj-lt"/>
                <a:ea typeface="+mn-ea"/>
                <a:cs typeface="Frutiger LT Std 55 Roma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»"/>
              <a:defRPr sz="20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defRPr/>
            </a:pPr>
            <a:r>
              <a:rPr lang="nl-BE" sz="800" dirty="0" smtClean="0">
                <a:solidFill>
                  <a:srgbClr val="2E3135"/>
                </a:solidFill>
                <a:latin typeface="Verdana"/>
                <a:cs typeface="Verdana"/>
              </a:rPr>
              <a:t>www.unamur.be</a:t>
            </a:r>
            <a:endParaRPr lang="fr-FR" sz="800" dirty="0">
              <a:solidFill>
                <a:srgbClr val="2E3135"/>
              </a:solidFill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1300"/>
            <a:ext cx="9144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contenu 2"/>
          <p:cNvSpPr txBox="1">
            <a:spLocks/>
          </p:cNvSpPr>
          <p:nvPr userDrawn="1"/>
        </p:nvSpPr>
        <p:spPr>
          <a:xfrm>
            <a:off x="457200" y="6516688"/>
            <a:ext cx="8229600" cy="233362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342900" indent="-342900" algn="r" defTabSz="457200" rtl="0" eaLnBrk="1" latinLnBrk="0" hangingPunct="1">
              <a:spcBef>
                <a:spcPct val="20000"/>
              </a:spcBef>
              <a:spcAft>
                <a:spcPts val="0"/>
              </a:spcAft>
              <a:buClr>
                <a:srgbClr val="FF6600"/>
              </a:buClr>
              <a:buFont typeface="Arial"/>
              <a:buNone/>
              <a:defRPr sz="2500" b="0" i="0" kern="1200">
                <a:solidFill>
                  <a:srgbClr val="211D61"/>
                </a:solidFill>
                <a:latin typeface="+mj-lt"/>
                <a:ea typeface="+mn-ea"/>
                <a:cs typeface="Frutiger LT Std 55 Roma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»"/>
              <a:defRPr sz="2000" b="0" i="0" kern="1200">
                <a:solidFill>
                  <a:schemeClr val="tx1"/>
                </a:solidFill>
                <a:latin typeface="Frutiger LT Std 45 Light"/>
                <a:ea typeface="+mn-ea"/>
                <a:cs typeface="Frutiger LT Std 4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defRPr/>
            </a:pPr>
            <a:r>
              <a:rPr lang="nl-BE" sz="800" dirty="0" smtClean="0">
                <a:solidFill>
                  <a:schemeClr val="bg1"/>
                </a:solidFill>
                <a:latin typeface="Verdana"/>
                <a:cs typeface="Verdana"/>
              </a:rPr>
              <a:t>www.unamur.be</a:t>
            </a:r>
            <a:endParaRPr lang="fr-FR" sz="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sus 8"/>
          <p:cNvSpPr/>
          <p:nvPr/>
        </p:nvSpPr>
        <p:spPr>
          <a:xfrm>
            <a:off x="0" y="0"/>
            <a:ext cx="9144000" cy="4554538"/>
          </a:xfrm>
          <a:prstGeom prst="flowChartProcess">
            <a:avLst/>
          </a:prstGeom>
          <a:solidFill>
            <a:srgbClr val="2E31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prstClr val="white"/>
                </a:solidFill>
              </a:rPr>
              <a:t>              </a:t>
            </a:r>
          </a:p>
        </p:txBody>
      </p:sp>
      <p:grpSp>
        <p:nvGrpSpPr>
          <p:cNvPr id="3075" name="Grouper 13"/>
          <p:cNvGrpSpPr>
            <a:grpSpLocks/>
          </p:cNvGrpSpPr>
          <p:nvPr userDrawn="1"/>
        </p:nvGrpSpPr>
        <p:grpSpPr bwMode="auto">
          <a:xfrm>
            <a:off x="6948488" y="4391025"/>
            <a:ext cx="1384300" cy="831850"/>
            <a:chOff x="6948948" y="4391742"/>
            <a:chExt cx="1384302" cy="830915"/>
          </a:xfrm>
        </p:grpSpPr>
        <p:sp>
          <p:nvSpPr>
            <p:cNvPr id="10" name="Processus 9"/>
            <p:cNvSpPr/>
            <p:nvPr userDrawn="1"/>
          </p:nvSpPr>
          <p:spPr>
            <a:xfrm>
              <a:off x="7298199" y="4391742"/>
              <a:ext cx="682626" cy="507429"/>
            </a:xfrm>
            <a:prstGeom prst="flowChartProcess">
              <a:avLst/>
            </a:prstGeom>
            <a:solidFill>
              <a:srgbClr val="2E313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solidFill>
                    <a:prstClr val="white"/>
                  </a:solidFill>
                </a:rPr>
                <a:t>     </a:t>
              </a:r>
            </a:p>
          </p:txBody>
        </p:sp>
        <p:sp>
          <p:nvSpPr>
            <p:cNvPr id="11" name="Connecteur 10"/>
            <p:cNvSpPr/>
            <p:nvPr userDrawn="1"/>
          </p:nvSpPr>
          <p:spPr>
            <a:xfrm>
              <a:off x="6948948" y="4553485"/>
              <a:ext cx="1384302" cy="669172"/>
            </a:xfrm>
            <a:custGeom>
              <a:avLst/>
              <a:gdLst/>
              <a:ahLst/>
              <a:cxnLst/>
              <a:rect l="l" t="t" r="r" b="b"/>
              <a:pathLst>
                <a:path w="1384302" h="668657">
                  <a:moveTo>
                    <a:pt x="350838" y="0"/>
                  </a:moveTo>
                  <a:cubicBezTo>
                    <a:pt x="496159" y="0"/>
                    <a:pt x="620845" y="84197"/>
                    <a:pt x="674105" y="204193"/>
                  </a:cubicBezTo>
                  <a:lnTo>
                    <a:pt x="692151" y="259591"/>
                  </a:lnTo>
                  <a:lnTo>
                    <a:pt x="710197" y="204194"/>
                  </a:lnTo>
                  <a:cubicBezTo>
                    <a:pt x="763457" y="84198"/>
                    <a:pt x="888143" y="1"/>
                    <a:pt x="1033464" y="1"/>
                  </a:cubicBezTo>
                  <a:cubicBezTo>
                    <a:pt x="1227226" y="1"/>
                    <a:pt x="1384302" y="149685"/>
                    <a:pt x="1384302" y="334329"/>
                  </a:cubicBezTo>
                  <a:cubicBezTo>
                    <a:pt x="1384302" y="518973"/>
                    <a:pt x="1227226" y="668657"/>
                    <a:pt x="1033464" y="668657"/>
                  </a:cubicBezTo>
                  <a:cubicBezTo>
                    <a:pt x="888143" y="668657"/>
                    <a:pt x="763457" y="584460"/>
                    <a:pt x="710197" y="464465"/>
                  </a:cubicBezTo>
                  <a:lnTo>
                    <a:pt x="692151" y="409067"/>
                  </a:lnTo>
                  <a:lnTo>
                    <a:pt x="674105" y="464464"/>
                  </a:lnTo>
                  <a:cubicBezTo>
                    <a:pt x="620845" y="584459"/>
                    <a:pt x="496159" y="668656"/>
                    <a:pt x="350838" y="668656"/>
                  </a:cubicBezTo>
                  <a:cubicBezTo>
                    <a:pt x="157076" y="668656"/>
                    <a:pt x="0" y="518972"/>
                    <a:pt x="0" y="334328"/>
                  </a:cubicBezTo>
                  <a:cubicBezTo>
                    <a:pt x="0" y="149684"/>
                    <a:pt x="157076" y="0"/>
                    <a:pt x="3508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prstClr val="white"/>
                </a:solidFill>
              </a:endParaRPr>
            </a:p>
          </p:txBody>
        </p:sp>
      </p:grpSp>
      <p:pic>
        <p:nvPicPr>
          <p:cNvPr id="3076" name="Image 15" descr="UNamu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00600"/>
            <a:ext cx="1709738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4"/>
          <p:cNvGrpSpPr>
            <a:grpSpLocks/>
          </p:cNvGrpSpPr>
          <p:nvPr/>
        </p:nvGrpSpPr>
        <p:grpSpPr bwMode="auto">
          <a:xfrm>
            <a:off x="1138989" y="2478314"/>
            <a:ext cx="7148668" cy="1914525"/>
            <a:chOff x="1277937" y="2699657"/>
            <a:chExt cx="7183892" cy="1343315"/>
          </a:xfrm>
          <a:solidFill>
            <a:srgbClr val="69BE28"/>
          </a:solidFill>
        </p:grpSpPr>
        <p:sp>
          <p:nvSpPr>
            <p:cNvPr id="5" name="Rectangle à coins arrondis 4"/>
            <p:cNvSpPr/>
            <p:nvPr/>
          </p:nvSpPr>
          <p:spPr>
            <a:xfrm>
              <a:off x="1277937" y="2699657"/>
              <a:ext cx="7183892" cy="1343315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" name="ZoneTexte 2"/>
            <p:cNvSpPr txBox="1">
              <a:spLocks noChangeArrowheads="1"/>
            </p:cNvSpPr>
            <p:nvPr/>
          </p:nvSpPr>
          <p:spPr bwMode="auto">
            <a:xfrm>
              <a:off x="1654627" y="2949985"/>
              <a:ext cx="6371772" cy="4966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fr-BE" altLang="fr-FR" sz="4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TEXTE</a:t>
              </a:r>
              <a:endParaRPr lang="fr-FR" altLang="fr-FR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e 4"/>
          <p:cNvGrpSpPr>
            <a:grpSpLocks/>
          </p:cNvGrpSpPr>
          <p:nvPr/>
        </p:nvGrpSpPr>
        <p:grpSpPr bwMode="auto">
          <a:xfrm>
            <a:off x="1592263" y="2611438"/>
            <a:ext cx="7010400" cy="1655762"/>
            <a:chOff x="1144454" y="2526669"/>
            <a:chExt cx="7183892" cy="1343315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1144454" y="2526669"/>
              <a:ext cx="7183892" cy="1343315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316" name="ZoneTexte 2"/>
            <p:cNvSpPr txBox="1">
              <a:spLocks noChangeArrowheads="1"/>
            </p:cNvSpPr>
            <p:nvPr/>
          </p:nvSpPr>
          <p:spPr bwMode="auto">
            <a:xfrm>
              <a:off x="1654628" y="2949985"/>
              <a:ext cx="6371771" cy="57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fr-BE" altLang="fr-FR" sz="4000">
                  <a:solidFill>
                    <a:schemeClr val="bg1"/>
                  </a:solidFill>
                  <a:latin typeface="Verdana" panose="020B0604030504040204" pitchFamily="34" charset="0"/>
                </a:rPr>
                <a:t>Texte</a:t>
              </a:r>
              <a:endParaRPr lang="fr-FR" altLang="fr-FR" sz="4000">
                <a:solidFill>
                  <a:schemeClr val="bg1"/>
                </a:solidFill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60375" y="1589088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fr-FR" altLang="fr-FR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39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2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fr-FR" altLang="fr-FR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3" name="Sous-titre 3"/>
          <p:cNvSpPr>
            <a:spLocks noGrp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15859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endParaRPr lang="fr-FR" altLang="fr-FR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endParaRPr lang="fr-FR" altLang="fr-FR" sz="28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411" name="Espace réservé du contenu 1"/>
          <p:cNvSpPr>
            <a:spLocks noGrp="1"/>
          </p:cNvSpPr>
          <p:nvPr>
            <p:ph sz="half" idx="1"/>
          </p:nvPr>
        </p:nvSpPr>
        <p:spPr bwMode="auto">
          <a:xfrm>
            <a:off x="457200" y="1585913"/>
            <a:ext cx="4057650" cy="4540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altLang="fr-FR" sz="20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412" name="Espace réservé du contenu 2"/>
          <p:cNvSpPr>
            <a:spLocks noGrp="1"/>
          </p:cNvSpPr>
          <p:nvPr>
            <p:ph sz="half" idx="2"/>
          </p:nvPr>
        </p:nvSpPr>
        <p:spPr bwMode="auto">
          <a:xfrm>
            <a:off x="4629150" y="1585913"/>
            <a:ext cx="4057650" cy="4540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altLang="fr-FR" sz="20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 bwMode="auto">
          <a:xfrm>
            <a:off x="457200" y="365125"/>
            <a:ext cx="8226425" cy="1071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endParaRPr lang="fr-FR" altLang="fr-FR" sz="20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43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552575"/>
            <a:ext cx="4057650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altLang="fr-FR" b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436" name="Espace réservé du texte 3"/>
          <p:cNvSpPr>
            <a:spLocks noGrp="1"/>
          </p:cNvSpPr>
          <p:nvPr>
            <p:ph type="body" sz="quarter" idx="3"/>
          </p:nvPr>
        </p:nvSpPr>
        <p:spPr bwMode="auto">
          <a:xfrm>
            <a:off x="4633913" y="1552575"/>
            <a:ext cx="4057650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altLang="fr-FR" b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437" name="Espace réservé du contenu 4"/>
          <p:cNvSpPr>
            <a:spLocks noGrp="1"/>
          </p:cNvSpPr>
          <p:nvPr>
            <p:ph sz="half" idx="2"/>
          </p:nvPr>
        </p:nvSpPr>
        <p:spPr bwMode="auto">
          <a:xfrm>
            <a:off x="473075" y="2586038"/>
            <a:ext cx="4041775" cy="3563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438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4633913" y="2589213"/>
            <a:ext cx="4057650" cy="3563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9"/>
          <p:cNvSpPr>
            <a:spLocks noGrp="1"/>
          </p:cNvSpPr>
          <p:nvPr>
            <p:ph type="title"/>
          </p:nvPr>
        </p:nvSpPr>
        <p:spPr bwMode="auto">
          <a:xfrm>
            <a:off x="630238" y="457200"/>
            <a:ext cx="2949575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fr-FR" altLang="fr-FR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459" name="Espace réservé du texte 10"/>
          <p:cNvSpPr>
            <a:spLocks noGrp="1"/>
          </p:cNvSpPr>
          <p:nvPr>
            <p:ph type="body" sz="half" idx="2"/>
          </p:nvPr>
        </p:nvSpPr>
        <p:spPr bwMode="auto">
          <a:xfrm>
            <a:off x="630238" y="2209800"/>
            <a:ext cx="2949575" cy="3811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altLang="fr-FR" sz="18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460" name="Espace réservé du contenu 1"/>
          <p:cNvSpPr>
            <a:spLocks noGrp="1"/>
          </p:cNvSpPr>
          <p:nvPr>
            <p:ph idx="1"/>
          </p:nvPr>
        </p:nvSpPr>
        <p:spPr bwMode="auto">
          <a:xfrm>
            <a:off x="3802063" y="458788"/>
            <a:ext cx="4757737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00113" indent="-900113" defTabSz="449263">
              <a:spcBef>
                <a:spcPct val="0"/>
              </a:spcBef>
            </a:pPr>
            <a:endParaRPr lang="fr-FR" altLang="fr-FR" sz="2000" smtClean="0">
              <a:solidFill>
                <a:srgbClr val="2E313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contenu 1"/>
          <p:cNvSpPr>
            <a:spLocks noGrp="1"/>
          </p:cNvSpPr>
          <p:nvPr>
            <p:ph idx="1"/>
          </p:nvPr>
        </p:nvSpPr>
        <p:spPr bwMode="auto">
          <a:xfrm>
            <a:off x="474663" y="1589088"/>
            <a:ext cx="8229600" cy="2943225"/>
          </a:xfrm>
          <a:noFill/>
          <a:ln>
            <a:solidFill>
              <a:srgbClr val="69BE2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00113" indent="-900113" defTabSz="449263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2000" smtClean="0">
              <a:solidFill>
                <a:srgbClr val="2E313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483" name="Titr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2</Words>
  <Application>Microsoft Office PowerPoint</Application>
  <PresentationFormat>Affichage à l'écran (4:3)</PresentationFormat>
  <Paragraphs>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Verdana</vt:lpstr>
      <vt:lpstr>Conception personnalisée</vt:lpstr>
      <vt:lpstr>1_Conception personnalisée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Hello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aaaaaa aaaaaaa</dc:creator>
  <cp:lastModifiedBy>Annie PIERARD</cp:lastModifiedBy>
  <cp:revision>75</cp:revision>
  <cp:lastPrinted>2017-11-17T14:44:22Z</cp:lastPrinted>
  <dcterms:created xsi:type="dcterms:W3CDTF">2012-08-22T10:00:01Z</dcterms:created>
  <dcterms:modified xsi:type="dcterms:W3CDTF">2017-12-12T09:57:12Z</dcterms:modified>
</cp:coreProperties>
</file>